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0" r:id="rId2"/>
    <p:sldId id="256" r:id="rId3"/>
    <p:sldId id="257" r:id="rId4"/>
    <p:sldId id="258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76E"/>
    <a:srgbClr val="54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2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606" y="3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B12D3-990A-B94D-8A27-D7A0C4003AB9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792B0-E772-9B4E-B872-BECCE5679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50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Combining versus built from scratch</a:t>
            </a:r>
          </a:p>
          <a:p>
            <a:r>
              <a:rPr lang="en-US" dirty="0" smtClean="0"/>
              <a:t>Community driven</a:t>
            </a:r>
            <a:r>
              <a:rPr lang="en-US" baseline="0" dirty="0" smtClean="0"/>
              <a:t> software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Agile Development/Mature product (Ex </a:t>
            </a:r>
            <a:r>
              <a:rPr lang="en-US" dirty="0" err="1" smtClean="0"/>
              <a:t>Libris</a:t>
            </a:r>
            <a:r>
              <a:rPr lang="en-US" dirty="0" smtClean="0"/>
              <a:t> has been doing “inventory control” since 1986.)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A0438-25A2-ED48-91EF-AF519F6AF4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4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Combining versus built from scratch</a:t>
            </a:r>
          </a:p>
          <a:p>
            <a:r>
              <a:rPr lang="en-US" dirty="0" smtClean="0"/>
              <a:t>Community driven</a:t>
            </a:r>
            <a:r>
              <a:rPr lang="en-US" baseline="0" dirty="0" smtClean="0"/>
              <a:t> software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Agile Development/Mature product (Ex </a:t>
            </a:r>
            <a:r>
              <a:rPr lang="en-US" dirty="0" err="1" smtClean="0"/>
              <a:t>Libris</a:t>
            </a:r>
            <a:r>
              <a:rPr lang="en-US" dirty="0" smtClean="0"/>
              <a:t> has been doing “inventory control” since 1986.)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A0438-25A2-ED48-91EF-AF519F6AF4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4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Combining versus built from scratch</a:t>
            </a:r>
          </a:p>
          <a:p>
            <a:r>
              <a:rPr lang="en-US" dirty="0" smtClean="0"/>
              <a:t>Community driven</a:t>
            </a:r>
            <a:r>
              <a:rPr lang="en-US" baseline="0" dirty="0" smtClean="0"/>
              <a:t> software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Agile Development/Mature product (Ex </a:t>
            </a:r>
            <a:r>
              <a:rPr lang="en-US" dirty="0" err="1" smtClean="0"/>
              <a:t>Libris</a:t>
            </a:r>
            <a:r>
              <a:rPr lang="en-US" dirty="0" smtClean="0"/>
              <a:t> has been doing “inventory control” since 1986.)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A0438-25A2-ED48-91EF-AF519F6AF4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9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8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9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30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5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22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96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3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10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80D66-2EA4-9D40-887B-C047F051C802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C72BD-99F8-BA46-9810-318A2D2F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2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wood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63"/>
            <a:ext cx="10292236" cy="6862863"/>
          </a:xfrm>
          <a:prstGeom prst="rect">
            <a:avLst/>
          </a:prstGeom>
        </p:spPr>
      </p:pic>
      <p:pic>
        <p:nvPicPr>
          <p:cNvPr id="26" name="Picture 25" descr="Screen Shot 2012-02-07 at 9.23.14 PM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906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37045" y="2819400"/>
            <a:ext cx="7469910" cy="1524000"/>
            <a:chOff x="837045" y="2819400"/>
            <a:chExt cx="7469910" cy="1524000"/>
          </a:xfrm>
        </p:grpSpPr>
        <p:sp>
          <p:nvSpPr>
            <p:cNvPr id="12" name="Rounded Rectangle 11"/>
            <p:cNvSpPr/>
            <p:nvPr/>
          </p:nvSpPr>
          <p:spPr>
            <a:xfrm>
              <a:off x="837045" y="2819400"/>
              <a:ext cx="7469910" cy="1524000"/>
            </a:xfrm>
            <a:prstGeom prst="roundRect">
              <a:avLst>
                <a:gd name="adj" fmla="val 1182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329717" y="2967181"/>
              <a:ext cx="1162927" cy="1052949"/>
            </a:xfrm>
            <a:prstGeom prst="roundRect">
              <a:avLst>
                <a:gd name="adj" fmla="val 11828"/>
              </a:avLst>
            </a:prstGeom>
            <a:solidFill>
              <a:schemeClr val="tx1">
                <a:alpha val="39000"/>
              </a:schemeClr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08365" y="3004131"/>
              <a:ext cx="6927271" cy="1027544"/>
              <a:chOff x="738909" y="2904724"/>
              <a:chExt cx="6927271" cy="1027544"/>
            </a:xfrm>
          </p:grpSpPr>
          <p:pic>
            <p:nvPicPr>
              <p:cNvPr id="13" name="Picture 12" descr="PS_AppIcon.icns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3270" y="2939358"/>
                <a:ext cx="992910" cy="992910"/>
              </a:xfrm>
              <a:prstGeom prst="rect">
                <a:avLst/>
              </a:prstGeom>
            </p:spPr>
          </p:pic>
          <p:pic>
            <p:nvPicPr>
              <p:cNvPr id="15" name="Picture 14" descr="app.icn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909" y="2939359"/>
                <a:ext cx="992909" cy="992909"/>
              </a:xfrm>
              <a:prstGeom prst="rect">
                <a:avLst/>
              </a:prstGeom>
            </p:spPr>
          </p:pic>
          <p:pic>
            <p:nvPicPr>
              <p:cNvPr id="16" name="Picture 15" descr="MacOSX.icn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201" y="2940513"/>
                <a:ext cx="990600" cy="990600"/>
              </a:xfrm>
              <a:prstGeom prst="rect">
                <a:avLst/>
              </a:prstGeom>
            </p:spPr>
          </p:pic>
          <p:pic>
            <p:nvPicPr>
              <p:cNvPr id="18" name="Picture 17" descr="PPT3.icns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2454" y="2904724"/>
                <a:ext cx="992909" cy="992909"/>
              </a:xfrm>
              <a:prstGeom prst="rect">
                <a:avLst/>
              </a:prstGeom>
            </p:spPr>
          </p:pic>
          <p:pic>
            <p:nvPicPr>
              <p:cNvPr id="20" name="Picture 19" descr="alma_icon.psd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4651" y="3040067"/>
                <a:ext cx="1118406" cy="791493"/>
              </a:xfrm>
              <a:prstGeom prst="rect">
                <a:avLst/>
              </a:prstGeom>
            </p:spPr>
          </p:pic>
        </p:grpSp>
        <p:sp>
          <p:nvSpPr>
            <p:cNvPr id="24" name="Rounded Rectangle 23"/>
            <p:cNvSpPr/>
            <p:nvPr/>
          </p:nvSpPr>
          <p:spPr>
            <a:xfrm>
              <a:off x="2973266" y="4087093"/>
              <a:ext cx="1875829" cy="2078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latin typeface="Lucida Grande"/>
                  <a:cs typeface="Lucida Grande"/>
                </a:rPr>
                <a:t>Microsoft PowerPoint</a:t>
              </a:r>
              <a:endParaRPr lang="en-US" sz="1100" b="1" dirty="0">
                <a:latin typeface="Lucida Grande"/>
                <a:cs typeface="Lucida Grande"/>
              </a:endParaRPr>
            </a:p>
          </p:txBody>
        </p:sp>
        <p:pic>
          <p:nvPicPr>
            <p:cNvPr id="27" name="Picture 26" descr="2000px-Windows_logo.svg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818" y="3061907"/>
              <a:ext cx="992909" cy="880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5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wood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63"/>
            <a:ext cx="10292236" cy="68628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698" y="-790582"/>
            <a:ext cx="2526068" cy="2980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698" y="3503945"/>
            <a:ext cx="2353029" cy="20889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20168031">
            <a:off x="14066" y="3781462"/>
            <a:ext cx="4024668" cy="21997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20295727">
            <a:off x="43048" y="3871713"/>
            <a:ext cx="4024668" cy="21997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20399044">
            <a:off x="70681" y="3959712"/>
            <a:ext cx="4024668" cy="21997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26401">
            <a:off x="3780235" y="-48078"/>
            <a:ext cx="2001520" cy="14437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48515">
            <a:off x="3871675" y="-7438"/>
            <a:ext cx="2001520" cy="14437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42414">
            <a:off x="3963115" y="33202"/>
            <a:ext cx="2001520" cy="1443719"/>
          </a:xfrm>
          <a:prstGeom prst="rect">
            <a:avLst/>
          </a:prstGeom>
        </p:spPr>
      </p:pic>
      <p:pic>
        <p:nvPicPr>
          <p:cNvPr id="33" name="Picture 32" descr="calculat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8844">
            <a:off x="5049905" y="4173055"/>
            <a:ext cx="2743200" cy="3289300"/>
          </a:xfrm>
          <a:prstGeom prst="rect">
            <a:avLst/>
          </a:prstGeom>
        </p:spPr>
      </p:pic>
      <p:pic>
        <p:nvPicPr>
          <p:cNvPr id="34" name="Picture 33" descr="star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1590">
            <a:off x="5922634" y="1823237"/>
            <a:ext cx="1270000" cy="1981200"/>
          </a:xfrm>
          <a:prstGeom prst="rect">
            <a:avLst/>
          </a:prstGeom>
        </p:spPr>
      </p:pic>
      <p:pic>
        <p:nvPicPr>
          <p:cNvPr id="5" name="Picture 4" descr="c4l_iphon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76540">
            <a:off x="448335" y="-248824"/>
            <a:ext cx="1745224" cy="3814397"/>
          </a:xfrm>
          <a:prstGeom prst="rect">
            <a:avLst/>
          </a:prstGeom>
        </p:spPr>
      </p:pic>
      <p:pic>
        <p:nvPicPr>
          <p:cNvPr id="6" name="Picture 5" descr="car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5108">
            <a:off x="192563" y="4071079"/>
            <a:ext cx="4011731" cy="2220167"/>
          </a:xfrm>
          <a:prstGeom prst="rect">
            <a:avLst/>
          </a:prstGeom>
          <a:effectLst>
            <a:outerShdw blurRad="12700" sx="101000" sy="101000" algn="ctr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7" name="Picture 6" descr="car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3" y="4255434"/>
            <a:ext cx="3961676" cy="2213132"/>
          </a:xfrm>
          <a:prstGeom prst="rect">
            <a:avLst/>
          </a:prstGeom>
          <a:effectLst/>
        </p:spPr>
      </p:pic>
      <p:grpSp>
        <p:nvGrpSpPr>
          <p:cNvPr id="18" name="Group 17"/>
          <p:cNvGrpSpPr/>
          <p:nvPr/>
        </p:nvGrpSpPr>
        <p:grpSpPr>
          <a:xfrm>
            <a:off x="837045" y="2819400"/>
            <a:ext cx="7469910" cy="1524000"/>
            <a:chOff x="837045" y="2819400"/>
            <a:chExt cx="7469910" cy="1524000"/>
          </a:xfrm>
        </p:grpSpPr>
        <p:sp>
          <p:nvSpPr>
            <p:cNvPr id="19" name="Rounded Rectangle 18"/>
            <p:cNvSpPr/>
            <p:nvPr/>
          </p:nvSpPr>
          <p:spPr>
            <a:xfrm>
              <a:off x="837045" y="2819400"/>
              <a:ext cx="7469910" cy="1524000"/>
            </a:xfrm>
            <a:prstGeom prst="roundRect">
              <a:avLst>
                <a:gd name="adj" fmla="val 1182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329717" y="2967181"/>
              <a:ext cx="1162927" cy="1052949"/>
            </a:xfrm>
            <a:prstGeom prst="roundRect">
              <a:avLst>
                <a:gd name="adj" fmla="val 11828"/>
              </a:avLst>
            </a:prstGeom>
            <a:solidFill>
              <a:schemeClr val="tx1">
                <a:alpha val="39000"/>
              </a:schemeClr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108365" y="3004131"/>
              <a:ext cx="6927271" cy="1027544"/>
              <a:chOff x="738909" y="2904724"/>
              <a:chExt cx="6927271" cy="1027544"/>
            </a:xfrm>
          </p:grpSpPr>
          <p:pic>
            <p:nvPicPr>
              <p:cNvPr id="24" name="Picture 23" descr="PS_AppIcon.icns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3270" y="2939358"/>
                <a:ext cx="992910" cy="992910"/>
              </a:xfrm>
              <a:prstGeom prst="rect">
                <a:avLst/>
              </a:prstGeom>
            </p:spPr>
          </p:pic>
          <p:pic>
            <p:nvPicPr>
              <p:cNvPr id="25" name="Picture 24" descr="app.icns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909" y="2939359"/>
                <a:ext cx="992909" cy="992909"/>
              </a:xfrm>
              <a:prstGeom prst="rect">
                <a:avLst/>
              </a:prstGeom>
            </p:spPr>
          </p:pic>
          <p:pic>
            <p:nvPicPr>
              <p:cNvPr id="26" name="Picture 25" descr="MacOSX.icns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201" y="2940513"/>
                <a:ext cx="990600" cy="990600"/>
              </a:xfrm>
              <a:prstGeom prst="rect">
                <a:avLst/>
              </a:prstGeom>
            </p:spPr>
          </p:pic>
          <p:pic>
            <p:nvPicPr>
              <p:cNvPr id="30" name="Picture 29" descr="PPT3.icns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2454" y="2904724"/>
                <a:ext cx="992909" cy="992909"/>
              </a:xfrm>
              <a:prstGeom prst="rect">
                <a:avLst/>
              </a:prstGeom>
            </p:spPr>
          </p:pic>
          <p:pic>
            <p:nvPicPr>
              <p:cNvPr id="31" name="Picture 30" descr="alma_icon.psd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4651" y="3040067"/>
                <a:ext cx="1118406" cy="791493"/>
              </a:xfrm>
              <a:prstGeom prst="rect">
                <a:avLst/>
              </a:prstGeom>
            </p:spPr>
          </p:pic>
        </p:grpSp>
        <p:sp>
          <p:nvSpPr>
            <p:cNvPr id="22" name="Rounded Rectangle 21"/>
            <p:cNvSpPr/>
            <p:nvPr/>
          </p:nvSpPr>
          <p:spPr>
            <a:xfrm>
              <a:off x="2973266" y="4087093"/>
              <a:ext cx="1875829" cy="2078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latin typeface="Lucida Grande"/>
                  <a:cs typeface="Lucida Grande"/>
                </a:rPr>
                <a:t>Microsoft PowerPoint</a:t>
              </a:r>
              <a:endParaRPr lang="en-US" sz="1100" b="1" dirty="0">
                <a:latin typeface="Lucida Grande"/>
                <a:cs typeface="Lucida Grande"/>
              </a:endParaRPr>
            </a:p>
          </p:txBody>
        </p:sp>
        <p:pic>
          <p:nvPicPr>
            <p:cNvPr id="23" name="Picture 22" descr="2000px-Windows_logo.svg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818" y="3061907"/>
              <a:ext cx="992909" cy="880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37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wood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63"/>
            <a:ext cx="10292236" cy="6862863"/>
          </a:xfrm>
          <a:prstGeom prst="rect">
            <a:avLst/>
          </a:prstGeom>
        </p:spPr>
      </p:pic>
      <p:pic>
        <p:nvPicPr>
          <p:cNvPr id="5" name="Picture 4" descr="arr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28" y="154751"/>
            <a:ext cx="1454728" cy="1458365"/>
          </a:xfrm>
          <a:prstGeom prst="rect">
            <a:avLst/>
          </a:prstGeom>
        </p:spPr>
      </p:pic>
      <p:pic>
        <p:nvPicPr>
          <p:cNvPr id="15" name="Picture 14" descr="JustPhon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368416">
            <a:off x="7605156" y="5140978"/>
            <a:ext cx="2514435" cy="4889184"/>
          </a:xfrm>
          <a:prstGeom prst="rect">
            <a:avLst/>
          </a:prstGeom>
        </p:spPr>
      </p:pic>
      <p:pic>
        <p:nvPicPr>
          <p:cNvPr id="16" name="Picture 15" descr="IMG_12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20282">
            <a:off x="7841651" y="6008935"/>
            <a:ext cx="2119999" cy="3179998"/>
          </a:xfrm>
          <a:prstGeom prst="rect">
            <a:avLst/>
          </a:prstGeom>
        </p:spPr>
      </p:pic>
      <p:pic>
        <p:nvPicPr>
          <p:cNvPr id="22" name="Picture 21" descr="calculat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8844">
            <a:off x="5053639" y="-2684947"/>
            <a:ext cx="2743200" cy="32893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49240" y="2801460"/>
            <a:ext cx="2581683" cy="1580395"/>
            <a:chOff x="499133" y="4452460"/>
            <a:chExt cx="2581683" cy="1580395"/>
          </a:xfrm>
        </p:grpSpPr>
        <p:sp>
          <p:nvSpPr>
            <p:cNvPr id="32" name="Rectangle 31"/>
            <p:cNvSpPr/>
            <p:nvPr/>
          </p:nvSpPr>
          <p:spPr>
            <a:xfrm rot="20581881">
              <a:off x="499133" y="4452460"/>
              <a:ext cx="2581683" cy="15803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4605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 rot="20546459">
              <a:off x="735802" y="4792210"/>
              <a:ext cx="2108344" cy="900894"/>
              <a:chOff x="235383" y="3874854"/>
              <a:chExt cx="2640727" cy="112838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524" r="100000">
                            <a14:foregroundMark x1="42932" y1="32394" x2="42932" y2="32394"/>
                            <a14:foregroundMark x1="42932" y1="32394" x2="42932" y2="32394"/>
                            <a14:foregroundMark x1="31937" y1="50704" x2="31937" y2="50704"/>
                            <a14:foregroundMark x1="9948" y1="50704" x2="9948" y2="50704"/>
                            <a14:foregroundMark x1="55497" y1="11268" x2="55497" y2="11268"/>
                            <a14:foregroundMark x1="2618" y1="76056" x2="2618" y2="76056"/>
                            <a14:backgroundMark x1="1047" y1="77465" x2="1047" y2="77465"/>
                            <a14:backgroundMark x1="2618" y1="77465" x2="524" y2="74648"/>
                            <a14:backgroundMark x1="1571" y1="71831" x2="1571" y2="71831"/>
                            <a14:backgroundMark x1="3141" y1="74648" x2="3141" y2="7464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5383" y="3874854"/>
                <a:ext cx="1555750" cy="578315"/>
              </a:xfrm>
              <a:prstGeom prst="rect">
                <a:avLst/>
              </a:prstGeom>
            </p:spPr>
          </p:pic>
          <p:pic>
            <p:nvPicPr>
              <p:cNvPr id="2" name="Picture 1" descr="solr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002" y="3891177"/>
                <a:ext cx="2085108" cy="1112058"/>
              </a:xfrm>
              <a:prstGeom prst="rect">
                <a:avLst/>
              </a:prstGeom>
            </p:spPr>
          </p:pic>
        </p:grpSp>
      </p:grpSp>
      <p:grpSp>
        <p:nvGrpSpPr>
          <p:cNvPr id="40" name="Group 39"/>
          <p:cNvGrpSpPr/>
          <p:nvPr/>
        </p:nvGrpSpPr>
        <p:grpSpPr>
          <a:xfrm>
            <a:off x="6714058" y="2624923"/>
            <a:ext cx="2294250" cy="1404441"/>
            <a:chOff x="6805459" y="2630588"/>
            <a:chExt cx="2581683" cy="1580395"/>
          </a:xfrm>
        </p:grpSpPr>
        <p:sp>
          <p:nvSpPr>
            <p:cNvPr id="38" name="Rectangle 37"/>
            <p:cNvSpPr/>
            <p:nvPr/>
          </p:nvSpPr>
          <p:spPr>
            <a:xfrm rot="446108">
              <a:off x="6805459" y="2630588"/>
              <a:ext cx="2581683" cy="15803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4605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Primo-logo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8006">
              <a:off x="7041843" y="2983503"/>
              <a:ext cx="2152500" cy="743191"/>
            </a:xfrm>
            <a:prstGeom prst="rect">
              <a:avLst/>
            </a:prstGeom>
          </p:spPr>
        </p:pic>
      </p:grpSp>
      <p:pic>
        <p:nvPicPr>
          <p:cNvPr id="4" name="Picture 3" descr="pip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94" y="1699539"/>
            <a:ext cx="4756994" cy="6858000"/>
          </a:xfrm>
          <a:prstGeom prst="rect">
            <a:avLst/>
          </a:prstGeom>
        </p:spPr>
      </p:pic>
      <p:pic>
        <p:nvPicPr>
          <p:cNvPr id="7" name="Picture 6" descr="collec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1" y="4171902"/>
            <a:ext cx="2343594" cy="1076259"/>
          </a:xfrm>
          <a:prstGeom prst="rect">
            <a:avLst/>
          </a:prstGeom>
        </p:spPr>
      </p:pic>
      <p:pic>
        <p:nvPicPr>
          <p:cNvPr id="8" name="Picture 7" descr="normaliz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0" y="5518957"/>
            <a:ext cx="2659465" cy="114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0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xmlns:p14="http://schemas.microsoft.com/office/powerpoint/2010/main"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-0.04676 C -0.01892 -0.18565 -0.0408 -0.32407 0.01302 -0.34699 C 0.06684 -0.36991 0.25885 -0.21505 0.32656 -0.18449 C 0.39427 -0.15393 0.39983 -0.16782 0.4191 -0.16342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76" y="-1615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33 -0.06782 C -0.01458 -0.10625 -0.09982 -0.23449 -0.1493 -0.30185 C -0.19878 -0.36944 -0.21441 -0.47476 -0.28489 -0.47176 C -0.35538 -0.46875 -0.55555 -0.35185 -0.57205 -0.28472 C -0.58854 -0.21782 -0.42291 -0.11412 -0.38368 -0.06921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52" y="-203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wood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63"/>
            <a:ext cx="10292236" cy="6862863"/>
          </a:xfrm>
          <a:prstGeom prst="rect">
            <a:avLst/>
          </a:prstGeom>
        </p:spPr>
      </p:pic>
      <p:pic>
        <p:nvPicPr>
          <p:cNvPr id="14" name="Picture 13" descr="JustPhon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368416">
            <a:off x="7648445" y="-1989767"/>
            <a:ext cx="2514435" cy="4889184"/>
          </a:xfrm>
          <a:prstGeom prst="rect">
            <a:avLst/>
          </a:prstGeom>
        </p:spPr>
      </p:pic>
      <p:pic>
        <p:nvPicPr>
          <p:cNvPr id="6" name="Picture 5" descr="IMG_12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20282">
            <a:off x="7884940" y="-1121810"/>
            <a:ext cx="2119999" cy="3179998"/>
          </a:xfrm>
          <a:prstGeom prst="rect">
            <a:avLst/>
          </a:prstGeom>
        </p:spPr>
      </p:pic>
      <p:pic>
        <p:nvPicPr>
          <p:cNvPr id="32" name="Picture 31" descr="pip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594" y="-5196210"/>
            <a:ext cx="4756994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760408" y="1841948"/>
            <a:ext cx="6771421" cy="8668959"/>
            <a:chOff x="2360151" y="1841948"/>
            <a:chExt cx="6771421" cy="8668959"/>
          </a:xfrm>
        </p:grpSpPr>
        <p:grpSp>
          <p:nvGrpSpPr>
            <p:cNvPr id="44" name="Group 43"/>
            <p:cNvGrpSpPr/>
            <p:nvPr/>
          </p:nvGrpSpPr>
          <p:grpSpPr>
            <a:xfrm rot="5400000">
              <a:off x="1411382" y="2790717"/>
              <a:ext cx="8668959" cy="6771421"/>
              <a:chOff x="63239" y="52737"/>
              <a:chExt cx="9127179" cy="7129342"/>
            </a:xfrm>
          </p:grpSpPr>
          <p:pic>
            <p:nvPicPr>
              <p:cNvPr id="46" name="Picture 45" descr="iPad2W3Gv64-xlarge.png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1062158" y="-946182"/>
                <a:ext cx="7129342" cy="9127179"/>
              </a:xfrm>
              <a:prstGeom prst="rect">
                <a:avLst/>
              </a:prstGeom>
            </p:spPr>
          </p:pic>
          <p:sp>
            <p:nvSpPr>
              <p:cNvPr id="47" name="Rounded Rectangle 46"/>
              <p:cNvSpPr/>
              <p:nvPr/>
            </p:nvSpPr>
            <p:spPr>
              <a:xfrm>
                <a:off x="965200" y="927100"/>
                <a:ext cx="7261000" cy="5473700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2"/>
                <a:endParaRPr lang="en-US" sz="2400" dirty="0"/>
              </a:p>
            </p:txBody>
          </p:sp>
        </p:grpSp>
        <p:pic>
          <p:nvPicPr>
            <p:cNvPr id="2" name="Picture 1" descr="iPad-GUI-PSD-2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542" y="2685259"/>
              <a:ext cx="5221355" cy="5073773"/>
            </a:xfrm>
            <a:prstGeom prst="rect">
              <a:avLst/>
            </a:prstGeom>
          </p:spPr>
        </p:pic>
      </p:grpSp>
      <p:pic>
        <p:nvPicPr>
          <p:cNvPr id="3" name="Picture 2" descr="shaz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662">
            <a:off x="176249" y="758710"/>
            <a:ext cx="3168316" cy="7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1561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2-08 at 4.17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64279" cy="822157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37045" y="2819400"/>
            <a:ext cx="7469910" cy="1524000"/>
            <a:chOff x="837045" y="2819400"/>
            <a:chExt cx="7469910" cy="1524000"/>
          </a:xfrm>
        </p:grpSpPr>
        <p:sp>
          <p:nvSpPr>
            <p:cNvPr id="18" name="Rounded Rectangle 17"/>
            <p:cNvSpPr/>
            <p:nvPr/>
          </p:nvSpPr>
          <p:spPr>
            <a:xfrm>
              <a:off x="837045" y="2819400"/>
              <a:ext cx="7469910" cy="1524000"/>
            </a:xfrm>
            <a:prstGeom prst="roundRect">
              <a:avLst>
                <a:gd name="adj" fmla="val 1182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439261" y="2967181"/>
              <a:ext cx="1376002" cy="1052949"/>
            </a:xfrm>
            <a:prstGeom prst="roundRect">
              <a:avLst>
                <a:gd name="adj" fmla="val 11828"/>
              </a:avLst>
            </a:prstGeom>
            <a:solidFill>
              <a:schemeClr val="tx1">
                <a:alpha val="39000"/>
              </a:schemeClr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08365" y="3004131"/>
              <a:ext cx="6927271" cy="1027544"/>
              <a:chOff x="738909" y="2904724"/>
              <a:chExt cx="6927271" cy="1027544"/>
            </a:xfrm>
          </p:grpSpPr>
          <p:pic>
            <p:nvPicPr>
              <p:cNvPr id="21" name="Picture 20" descr="PS_AppIcon.icns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3270" y="2939358"/>
                <a:ext cx="992910" cy="992910"/>
              </a:xfrm>
              <a:prstGeom prst="rect">
                <a:avLst/>
              </a:prstGeom>
            </p:spPr>
          </p:pic>
          <p:pic>
            <p:nvPicPr>
              <p:cNvPr id="22" name="Picture 21" descr="app.icns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909" y="2939359"/>
                <a:ext cx="992909" cy="992909"/>
              </a:xfrm>
              <a:prstGeom prst="rect">
                <a:avLst/>
              </a:prstGeom>
            </p:spPr>
          </p:pic>
          <p:pic>
            <p:nvPicPr>
              <p:cNvPr id="23" name="Picture 22" descr="MacOSX.icn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201" y="2940513"/>
                <a:ext cx="990600" cy="990600"/>
              </a:xfrm>
              <a:prstGeom prst="rect">
                <a:avLst/>
              </a:prstGeom>
            </p:spPr>
          </p:pic>
          <p:pic>
            <p:nvPicPr>
              <p:cNvPr id="24" name="Picture 23" descr="PPT3.icn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2454" y="2904724"/>
                <a:ext cx="992909" cy="992909"/>
              </a:xfrm>
              <a:prstGeom prst="rect">
                <a:avLst/>
              </a:prstGeom>
            </p:spPr>
          </p:pic>
          <p:pic>
            <p:nvPicPr>
              <p:cNvPr id="25" name="Picture 24" descr="alma_icon.psd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7811" y="3040067"/>
                <a:ext cx="1118406" cy="791493"/>
              </a:xfrm>
              <a:prstGeom prst="rect">
                <a:avLst/>
              </a:prstGeom>
            </p:spPr>
          </p:pic>
        </p:grpSp>
        <p:sp>
          <p:nvSpPr>
            <p:cNvPr id="26" name="Rounded Rectangle 25"/>
            <p:cNvSpPr/>
            <p:nvPr/>
          </p:nvSpPr>
          <p:spPr>
            <a:xfrm>
              <a:off x="4082810" y="4087093"/>
              <a:ext cx="2133506" cy="2078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Lucida Grande"/>
                  <a:cs typeface="Lucida Grande"/>
                </a:rPr>
                <a:t>http://</a:t>
              </a:r>
              <a:r>
                <a:rPr lang="en-US" sz="1100" b="1" dirty="0" err="1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Lucida Grande"/>
                  <a:cs typeface="Lucida Grande"/>
                </a:rPr>
                <a:t>discoveralma.com</a:t>
              </a:r>
              <a:endParaRPr lang="en-US" sz="11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ucida Grande"/>
                <a:cs typeface="Lucida Grande"/>
              </a:endParaRPr>
            </a:p>
          </p:txBody>
        </p:sp>
        <p:pic>
          <p:nvPicPr>
            <p:cNvPr id="27" name="Picture 26" descr="2000px-Windows_logo.svg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818" y="3061907"/>
              <a:ext cx="992909" cy="880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163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xmlns:p14="http://schemas.microsoft.com/office/powerpoint/2010/main"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2-08 at 5.59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1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37045" y="2819400"/>
            <a:ext cx="7469910" cy="1524000"/>
            <a:chOff x="837045" y="2819400"/>
            <a:chExt cx="7469910" cy="1524000"/>
          </a:xfrm>
        </p:grpSpPr>
        <p:sp>
          <p:nvSpPr>
            <p:cNvPr id="18" name="Rounded Rectangle 17"/>
            <p:cNvSpPr/>
            <p:nvPr/>
          </p:nvSpPr>
          <p:spPr>
            <a:xfrm>
              <a:off x="837045" y="2819400"/>
              <a:ext cx="7469910" cy="1524000"/>
            </a:xfrm>
            <a:prstGeom prst="roundRect">
              <a:avLst>
                <a:gd name="adj" fmla="val 1182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439261" y="2967181"/>
              <a:ext cx="1376002" cy="1052949"/>
            </a:xfrm>
            <a:prstGeom prst="roundRect">
              <a:avLst>
                <a:gd name="adj" fmla="val 11828"/>
              </a:avLst>
            </a:prstGeom>
            <a:solidFill>
              <a:schemeClr val="tx1">
                <a:alpha val="39000"/>
              </a:schemeClr>
            </a:solidFill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08365" y="3004131"/>
              <a:ext cx="6927271" cy="1027544"/>
              <a:chOff x="738909" y="2904724"/>
              <a:chExt cx="6927271" cy="1027544"/>
            </a:xfrm>
          </p:grpSpPr>
          <p:pic>
            <p:nvPicPr>
              <p:cNvPr id="21" name="Picture 20" descr="PS_AppIcon.icns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3270" y="2939358"/>
                <a:ext cx="992910" cy="992910"/>
              </a:xfrm>
              <a:prstGeom prst="rect">
                <a:avLst/>
              </a:prstGeom>
            </p:spPr>
          </p:pic>
          <p:pic>
            <p:nvPicPr>
              <p:cNvPr id="22" name="Picture 21" descr="app.icns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909" y="2939359"/>
                <a:ext cx="992909" cy="992909"/>
              </a:xfrm>
              <a:prstGeom prst="rect">
                <a:avLst/>
              </a:prstGeom>
            </p:spPr>
          </p:pic>
          <p:pic>
            <p:nvPicPr>
              <p:cNvPr id="23" name="Picture 22" descr="MacOSX.icn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201" y="2940513"/>
                <a:ext cx="990600" cy="990600"/>
              </a:xfrm>
              <a:prstGeom prst="rect">
                <a:avLst/>
              </a:prstGeom>
            </p:spPr>
          </p:pic>
          <p:pic>
            <p:nvPicPr>
              <p:cNvPr id="24" name="Picture 23" descr="PPT3.icn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2454" y="2904724"/>
                <a:ext cx="992909" cy="992909"/>
              </a:xfrm>
              <a:prstGeom prst="rect">
                <a:avLst/>
              </a:prstGeom>
            </p:spPr>
          </p:pic>
          <p:pic>
            <p:nvPicPr>
              <p:cNvPr id="25" name="Picture 24" descr="alma_icon.psd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7811" y="3040067"/>
                <a:ext cx="1118406" cy="791493"/>
              </a:xfrm>
              <a:prstGeom prst="rect">
                <a:avLst/>
              </a:prstGeom>
            </p:spPr>
          </p:pic>
        </p:grpSp>
        <p:sp>
          <p:nvSpPr>
            <p:cNvPr id="26" name="Rounded Rectangle 25"/>
            <p:cNvSpPr/>
            <p:nvPr/>
          </p:nvSpPr>
          <p:spPr>
            <a:xfrm>
              <a:off x="4082810" y="4087093"/>
              <a:ext cx="2133506" cy="2078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Lucida Grande"/>
                  <a:cs typeface="Lucida Grande"/>
                </a:rPr>
                <a:t>http://</a:t>
              </a:r>
              <a:r>
                <a:rPr lang="en-US" sz="1100" b="1" dirty="0" err="1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Lucida Grande"/>
                  <a:cs typeface="Lucida Grande"/>
                </a:rPr>
                <a:t>discoveralma.com</a:t>
              </a:r>
              <a:endParaRPr lang="en-US" sz="11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ucida Grande"/>
                <a:cs typeface="Lucida Grande"/>
              </a:endParaRPr>
            </a:p>
          </p:txBody>
        </p:sp>
        <p:pic>
          <p:nvPicPr>
            <p:cNvPr id="27" name="Picture 26" descr="2000px-Windows_logo.svg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818" y="3061907"/>
              <a:ext cx="992909" cy="88060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42264" y="2819400"/>
            <a:ext cx="7469910" cy="1524000"/>
            <a:chOff x="842264" y="2819400"/>
            <a:chExt cx="7469910" cy="1524000"/>
          </a:xfrm>
        </p:grpSpPr>
        <p:sp>
          <p:nvSpPr>
            <p:cNvPr id="28" name="Rounded Rectangle 27"/>
            <p:cNvSpPr/>
            <p:nvPr/>
          </p:nvSpPr>
          <p:spPr>
            <a:xfrm>
              <a:off x="842264" y="2819400"/>
              <a:ext cx="7469910" cy="1524000"/>
            </a:xfrm>
            <a:prstGeom prst="roundRect">
              <a:avLst>
                <a:gd name="adj" fmla="val 11828"/>
              </a:avLst>
            </a:prstGeom>
            <a:solidFill>
              <a:schemeClr val="tx1">
                <a:alpha val="7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alma_icon.psd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278" y="3252494"/>
              <a:ext cx="1118406" cy="79149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558838" y="3205547"/>
              <a:ext cx="54767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00" b="1" spc="140" dirty="0" err="1" smtClean="0"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cs typeface="Arial"/>
                </a:rPr>
                <a:t>DiscoverAlma.com</a:t>
              </a:r>
              <a:endParaRPr lang="en-US" sz="4200" b="1" spc="14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93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86</Words>
  <Application>Microsoft Office PowerPoint</Application>
  <PresentationFormat>On-screen Show (4:3)</PresentationFormat>
  <Paragraphs>17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Inigral,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Zanders</dc:creator>
  <cp:lastModifiedBy>Christopher Spalding</cp:lastModifiedBy>
  <cp:revision>45</cp:revision>
  <dcterms:created xsi:type="dcterms:W3CDTF">2012-02-07T17:17:42Z</dcterms:created>
  <dcterms:modified xsi:type="dcterms:W3CDTF">2012-02-09T00:34:32Z</dcterms:modified>
</cp:coreProperties>
</file>